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5" r:id="rId6"/>
    <p:sldId id="266" r:id="rId7"/>
    <p:sldId id="267" r:id="rId8"/>
    <p:sldId id="273" r:id="rId9"/>
    <p:sldId id="268" r:id="rId10"/>
    <p:sldId id="269" r:id="rId11"/>
    <p:sldId id="270" r:id="rId12"/>
    <p:sldId id="277" r:id="rId13"/>
    <p:sldId id="271" r:id="rId14"/>
    <p:sldId id="272" r:id="rId15"/>
    <p:sldId id="276" r:id="rId16"/>
    <p:sldId id="261" r:id="rId17"/>
    <p:sldId id="260" r:id="rId18"/>
    <p:sldId id="262" r:id="rId19"/>
    <p:sldId id="265" r:id="rId20"/>
    <p:sldId id="263" r:id="rId21"/>
    <p:sldId id="27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AC3E4-63F1-43E3-B28C-F87306E1839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58BE3-4809-4498-8D50-7C4C2D168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375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E45EF-5FC8-D1F9-584D-E2198EC07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63DCEF-C04C-EECC-60F4-8FC2C0B46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F98065-E510-7F69-B03A-4325B96C2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8E70FD-1695-77F0-AA1B-0287B517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C81E3D-51C0-C234-3190-E4067F89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06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C08A8-62A5-3EC5-2B21-11B2AF56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32495C-794E-F425-E29B-C2C3DDFAF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827702-AAEC-4582-18C1-6DF69701E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34588C-CBA1-CA0A-1D51-BA1D55248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30686C-26ED-36C5-8077-D63F8101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588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1712BD-3D13-46C3-879A-641D5502CD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381D38-2BC2-69A8-E800-B9D90EF8C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E3207F-489E-B422-1252-9DF2B134A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357C5D-9E5F-0F6C-DEDD-4DE6877F6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EADF05-930B-7D81-125C-75D57676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4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6D0DE-1FDD-7BC0-327A-71AE5E56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1E163-C3A0-1300-2765-5A87B144E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9004FA-B38D-93A1-80F6-3412C280A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BE4975-315A-307B-5391-1FE0B05F7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CD74A4-BAFB-DDF2-C18C-6A81CF68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416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F217A-F628-3D1E-0B3A-D24DE9847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221C60-4245-9A3A-9CAB-7794666CD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1FF7F9-0A36-9ECE-DDB7-AA63081ED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B890AE-9D47-6103-B327-BBB1BA7F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8C5D47-7814-C27C-043A-F025BC32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97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5047A-9456-F46E-099A-DB6CE80F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6CCAE-F240-93CB-733D-9ED0B0BC3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A2F8A6-ED2C-08ED-533D-FABDC0BC2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F3208B-D604-414F-CF1D-388B45727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D98DB5-8F0F-51F0-E3CE-B9CDEBD13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E46411-FBAA-5204-FE7F-B4476D83C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6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2CCA1-C394-C891-F146-17D990CD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D2413-58C9-27BF-9E5B-99B6C7BAC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B16059-87F8-6DE4-4D9A-64D97C578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8124B8-F7A2-3BD7-BA6A-07062EBC2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755E83-E88B-A15C-1294-A3231BD4DD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D9B61D-EDBD-A52B-0994-ED332E53E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EEF599-5860-CF05-6B69-E6FA547B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8029E5-EDBE-6FFA-00FE-F0C20BE7E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16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C48E8-2DAC-D056-DC9A-59FDF70A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18334A-7936-4496-E8CB-5F2148C7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7B15B5-8342-13FF-CBE9-0E28218DA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EA8A80-4D6B-3493-CE01-B37C5D76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875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4F771D-91A8-3867-F7E9-8FA1FD2FC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A2C504-4326-BB22-8E23-12CD50E1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3D91B1-E2F4-8A10-DBE6-59FE49C8A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49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0B3C0-151C-644F-8B29-C58F7F156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1BA9C-4E5C-1E16-98D8-E21AA55AD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2A8871-23AE-87FB-0293-F9FF4C825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469BB6-2713-F609-4112-D66D884E8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4312AC-18A6-9EE0-E091-D1FB954DE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372E91-02F9-C42A-1850-E24BB139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1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95F62-12DC-74C5-C53E-5974C33E2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51EC9C-534B-329B-17E3-CBC8DD3C4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3EEE78-EB4F-4D32-418D-E1456A762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13C432-4776-3822-8D10-57433923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C30C42-6E4A-493E-D27B-027AC5A8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FFDF6B-E9C8-9E26-97E3-A7127783E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7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6C9F5F-F382-AC32-A0FB-3AA85DD16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40979F-BF25-3601-B9C3-9B9337D8B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12AE8-67F3-86F4-ED14-92E565FC5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0F597-501D-243A-6497-CC8E411D7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336F75-5B7D-5AA9-F84E-A6E89AB45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23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C802EEF-9ACE-83F4-78A1-50C8BEAA7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451" y="457200"/>
            <a:ext cx="420509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1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0E12BB-7032-B5E4-7DEF-B4C602EE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구현 기술 </a:t>
            </a:r>
            <a:r>
              <a:rPr lang="en-US" altLang="ko-KR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UI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6363EA9-90D1-051A-A944-0441F292E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24" y="1493101"/>
            <a:ext cx="5077769" cy="387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80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0E12BB-7032-B5E4-7DEF-B4C602EE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구현 기술 </a:t>
            </a:r>
            <a:r>
              <a:rPr lang="en-US" altLang="ko-KR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Terrain Layer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DA18B51-7EF9-5F48-40E5-336295430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24" y="2565779"/>
            <a:ext cx="5077769" cy="172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25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0E12BB-7032-B5E4-7DEF-B4C602EE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구현 기술 </a:t>
            </a:r>
            <a: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Terrain Layer and AI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C04BA13-A2A1-F116-6518-5E72E57C5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24" y="623602"/>
            <a:ext cx="5077769" cy="561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39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E15510-4537-226F-47F7-331740D06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2219325"/>
            <a:ext cx="3606800" cy="12271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AA4728-B4C7-9209-B790-8F8081005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3513138"/>
            <a:ext cx="3606800" cy="1250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462783-B2BC-2D16-FBA3-FB295F393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4832350"/>
            <a:ext cx="3606800" cy="11731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32C8A-363B-80ED-6142-7DD1BFF47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38" y="2219325"/>
            <a:ext cx="1998663" cy="37861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D70A3CF-BDB2-6E4A-2A24-A76D45D237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63" y="2219325"/>
            <a:ext cx="2032000" cy="37861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E78CA7-F092-E5BE-8E9B-94CD8AD1EE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725" y="2219325"/>
            <a:ext cx="2017713" cy="37861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80E12BB-7032-B5E4-7DEF-B4C602EE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545676"/>
            <a:ext cx="9858383" cy="13255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구현 기술 </a:t>
            </a:r>
            <a:r>
              <a:rPr lang="en-US" altLang="ko-KR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Terrain Layer and Hitbox</a:t>
            </a:r>
          </a:p>
        </p:txBody>
      </p:sp>
    </p:spTree>
    <p:extLst>
      <p:ext uri="{BB962C8B-B14F-4D97-AF65-F5344CB8AC3E}">
        <p14:creationId xmlns:p14="http://schemas.microsoft.com/office/powerpoint/2010/main" val="826533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E12BB-7032-B5E4-7DEF-B4C602EE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7" y="965200"/>
            <a:ext cx="4474140" cy="3175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600"/>
              <a:t>구현 기술 </a:t>
            </a:r>
            <a:r>
              <a:rPr lang="en-US" altLang="ko-KR" sz="5600"/>
              <a:t>– Terrain Layer and Camera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8DD249-7BAF-43E4-96D2-897DF827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709A93-4FBF-496D-9228-3D3DBCF50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06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94D8E7-6A9E-7C3E-8753-B21F937D6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908" y="765790"/>
            <a:ext cx="5446183" cy="185170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6F8F5A-EAFE-459F-8F54-9D86D539F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838CE6D-2E76-0C3B-DC76-8A65E9A2FE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12"/>
          <a:stretch/>
        </p:blipFill>
        <p:spPr>
          <a:xfrm>
            <a:off x="6420908" y="4201462"/>
            <a:ext cx="2364317" cy="174987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FD65E3-4E8F-40F8-B00F-C3CA65D8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71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FA2231-FFDF-4250-983C-D460855A3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3526AB-35C1-8290-F13A-F029720E3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7"/>
          <a:stretch/>
        </p:blipFill>
        <p:spPr>
          <a:xfrm>
            <a:off x="9514533" y="4201602"/>
            <a:ext cx="2364317" cy="174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07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7F32B0-D389-FA50-5231-60BD9A3D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조작법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59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85779E-D1F5-A450-720A-8332D38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조작법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F7380-6215-E4FA-92F9-B5A759FB9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3948158"/>
            <a:ext cx="3322316" cy="1692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WASD</a:t>
            </a:r>
            <a:r>
              <a: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통해 동일한 </a:t>
            </a:r>
            <a:r>
              <a:rPr lang="en-US" altLang="ko-KR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Layer</a:t>
            </a:r>
            <a:r>
              <a: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내에서 이동 가능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E92546D-C458-829A-6DA3-B5F2624D8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678" y="894609"/>
            <a:ext cx="6436548" cy="506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26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5779E-D1F5-A450-720A-8332D38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조작법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F7380-6215-E4FA-92F9-B5A759FB9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2268" y="1491643"/>
            <a:ext cx="942746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algn="ctr" latinLnBrk="0"/>
            <a:r>
              <a:rPr lang="en-US" altLang="ko-K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Mouse y</a:t>
            </a: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값에 따라 기체의 </a:t>
            </a:r>
            <a:r>
              <a:rPr lang="en-US" altLang="ko-K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 Layer</a:t>
            </a: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변경할 수 있음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742DBE-4030-6CAF-BEEA-E1B1A1F5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7"/>
          <a:stretch/>
        </p:blipFill>
        <p:spPr>
          <a:xfrm>
            <a:off x="609600" y="2423680"/>
            <a:ext cx="5212080" cy="385694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D9BC8770-6581-7892-FFC5-39AAC9D607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12"/>
          <a:stretch/>
        </p:blipFill>
        <p:spPr>
          <a:xfrm>
            <a:off x="6370320" y="2423040"/>
            <a:ext cx="5212080" cy="38575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E04DC6-29B2-994A-EE73-875FB65504D2}"/>
              </a:ext>
            </a:extLst>
          </p:cNvPr>
          <p:cNvSpPr txBox="1"/>
          <p:nvPr/>
        </p:nvSpPr>
        <p:spPr>
          <a:xfrm>
            <a:off x="1552525" y="6280608"/>
            <a:ext cx="3326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Player</a:t>
            </a:r>
            <a:r>
              <a:rPr lang="ko-KR" altLang="en-US" sz="1400" dirty="0"/>
              <a:t>보다 </a:t>
            </a:r>
            <a:r>
              <a:rPr lang="en-US" altLang="ko-KR" sz="1400" dirty="0"/>
              <a:t>Enemy</a:t>
            </a:r>
            <a:r>
              <a:rPr lang="ko-KR" altLang="en-US" sz="1400" dirty="0"/>
              <a:t>가 낮은 </a:t>
            </a:r>
            <a:r>
              <a:rPr lang="en-US" altLang="ko-KR" sz="1400" dirty="0"/>
              <a:t>Layer</a:t>
            </a:r>
            <a:r>
              <a:rPr lang="ko-KR" altLang="en-US" sz="1400" dirty="0"/>
              <a:t>에 위치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CF87ED-5B26-7BDE-6AFB-F335701B020C}"/>
              </a:ext>
            </a:extLst>
          </p:cNvPr>
          <p:cNvSpPr txBox="1"/>
          <p:nvPr/>
        </p:nvSpPr>
        <p:spPr>
          <a:xfrm>
            <a:off x="7313244" y="6280608"/>
            <a:ext cx="3326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Player</a:t>
            </a:r>
            <a:r>
              <a:rPr lang="ko-KR" altLang="en-US" sz="1400" dirty="0"/>
              <a:t>보다 </a:t>
            </a:r>
            <a:r>
              <a:rPr lang="en-US" altLang="ko-KR" sz="1400" dirty="0"/>
              <a:t>Enemy</a:t>
            </a:r>
            <a:r>
              <a:rPr lang="ko-KR" altLang="en-US" sz="1400" dirty="0"/>
              <a:t>가 높은 </a:t>
            </a:r>
            <a:r>
              <a:rPr lang="en-US" altLang="ko-KR" sz="1400" dirty="0"/>
              <a:t>Layer</a:t>
            </a:r>
            <a:r>
              <a:rPr lang="ko-KR" altLang="en-US" sz="1400" dirty="0"/>
              <a:t>에 위치</a:t>
            </a:r>
          </a:p>
        </p:txBody>
      </p:sp>
    </p:spTree>
    <p:extLst>
      <p:ext uri="{BB962C8B-B14F-4D97-AF65-F5344CB8AC3E}">
        <p14:creationId xmlns:p14="http://schemas.microsoft.com/office/powerpoint/2010/main" val="49117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85779E-D1F5-A450-720A-8332D38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조작법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F7380-6215-E4FA-92F9-B5A759FB9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53401" y="3948158"/>
            <a:ext cx="3322316" cy="1692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Flight Status</a:t>
            </a:r>
            <a:r>
              <a: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따라 달라지는 </a:t>
            </a:r>
            <a:r>
              <a:rPr lang="en-US" altLang="ko-KR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Hit Box</a:t>
            </a:r>
            <a:r>
              <a: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적 기체를 맞출 경우 </a:t>
            </a:r>
            <a:r>
              <a:rPr lang="en-US" altLang="ko-KR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Target </a:t>
            </a:r>
            <a:r>
              <a:rPr lang="ko-KR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표시가 뜨며 </a:t>
            </a:r>
            <a:r>
              <a:rPr lang="en-US" altLang="ko-KR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Damage </a:t>
            </a:r>
            <a:r>
              <a:rPr lang="ko-KR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판정</a:t>
            </a:r>
            <a:endParaRPr lang="en-US" altLang="ko-KR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그림 5" descr="텍스트, 다채로운, 바둑판식이(가) 표시된 사진&#10;&#10;자동 생성된 설명">
            <a:extLst>
              <a:ext uri="{FF2B5EF4-FFF2-40B4-BE49-F238E27FC236}">
                <a16:creationId xmlns:a16="http://schemas.microsoft.com/office/drawing/2014/main" id="{690982FB-E300-B0BA-C17C-C0FF882BA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" y="894609"/>
            <a:ext cx="6436548" cy="506878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738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85779E-D1F5-A450-720A-8332D38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조작법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F7380-6215-E4FA-92F9-B5A759FB9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3948158"/>
            <a:ext cx="3322316" cy="1692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제한 시간이 지나면 공수 교대</a:t>
            </a:r>
            <a:endParaRPr lang="en-US" altLang="ko-KR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F60AED0-DB10-1547-4776-47D54F9C0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678" y="886564"/>
            <a:ext cx="6436548" cy="508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56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0100AC2-9108-3BE6-695D-6ECCDBFC7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4" r="1" b="1"/>
          <a:stretch/>
        </p:blipFill>
        <p:spPr>
          <a:xfrm>
            <a:off x="20" y="1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FD153B-B163-B4EB-54BB-EE8E7B955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 r="11167" b="2"/>
          <a:stretch/>
        </p:blipFill>
        <p:spPr>
          <a:xfrm>
            <a:off x="5790353" y="10"/>
            <a:ext cx="6401647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724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85779E-D1F5-A450-720A-8332D38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조작법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F7380-6215-E4FA-92F9-B5A759FB9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53401" y="3948158"/>
            <a:ext cx="3322316" cy="1692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적게 맞고 많이 맞출 수 있도록 노력하자</a:t>
            </a:r>
            <a:endParaRPr lang="en-US" altLang="ko-KR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그림 4" descr="텍스트, 항공기, 운송, 비행기이(가) 표시된 사진&#10;&#10;자동 생성된 설명">
            <a:extLst>
              <a:ext uri="{FF2B5EF4-FFF2-40B4-BE49-F238E27FC236}">
                <a16:creationId xmlns:a16="http://schemas.microsoft.com/office/drawing/2014/main" id="{ABFE5ABE-8CFE-F393-A471-293F19A0C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" y="910701"/>
            <a:ext cx="6436548" cy="503659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392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7F32B0-D389-FA50-5231-60BD9A3D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최종 시연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81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0CECD87-21FF-3320-BB4B-140632201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3" r="9797" b="479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A1FDF-5184-B829-B5F6-2E43254AA3BB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>
                <a:latin typeface="Arial Black" panose="020B0A04020102020204" pitchFamily="34" charset="0"/>
                <a:ea typeface="+mj-ea"/>
                <a:cs typeface="+mj-cs"/>
              </a:rPr>
              <a:t>TopGun!</a:t>
            </a:r>
            <a:endParaRPr lang="en-US" altLang="ko-KR" sz="6000" dirty="0"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01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하늘, 실외, 비행, 평면이(가) 표시된 사진&#10;&#10;자동 생성된 설명">
            <a:extLst>
              <a:ext uri="{FF2B5EF4-FFF2-40B4-BE49-F238E27FC236}">
                <a16:creationId xmlns:a16="http://schemas.microsoft.com/office/drawing/2014/main" id="{85AA0694-BAED-E6DF-4A2D-87A6AD873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r="-1" b="920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C1A5C2-0352-4C7E-098A-8F9163A6E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>
                <a:solidFill>
                  <a:srgbClr val="FFFFFF"/>
                </a:solidFill>
              </a:rPr>
              <a:t>시놉시스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7E540-BA43-44D8-725A-7F81C5DFA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400">
                <a:solidFill>
                  <a:srgbClr val="FFFFFF"/>
                </a:solidFill>
              </a:rPr>
              <a:t>미합중국 해군 항공대 공중전 학교에서 훈련을 받게 된 플레이어는 최종 수료를 위한 공중전투훈련에 참가하게 된다</a:t>
            </a:r>
            <a:endParaRPr lang="en-US" altLang="ko-KR" sz="2400" dirty="0">
              <a:solidFill>
                <a:srgbClr val="FFFFFF"/>
              </a:solidFill>
            </a:endParaRP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16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7F32B0-D389-FA50-5231-60BD9A3D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구현 기술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1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0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0E12BB-7032-B5E4-7DEF-B4C602EE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구현 기술 </a:t>
            </a:r>
            <a:r>
              <a:rPr lang="en-US" altLang="ko-KR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MVC Pattern</a:t>
            </a:r>
          </a:p>
        </p:txBody>
      </p:sp>
      <p:cxnSp>
        <p:nvCxnSpPr>
          <p:cNvPr id="46" name="Straight Connector 42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A530162-E37A-6FEF-FEB2-40DC13222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24" y="1886628"/>
            <a:ext cx="5077769" cy="30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88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0E12BB-7032-B5E4-7DEF-B4C602EE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구현 기술 </a:t>
            </a:r>
            <a:r>
              <a:rPr lang="en-US" altLang="ko-KR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AI Controller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3C7C892-63B6-9923-93D3-743D31E62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24" y="623602"/>
            <a:ext cx="5077769" cy="561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59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0E12BB-7032-B5E4-7DEF-B4C602EE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구현 기술 </a:t>
            </a:r>
            <a:r>
              <a:rPr lang="en-US" altLang="ko-KR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Tile Memory Pool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BD8C170-8A24-6296-ADF4-853B8F1CA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24" y="1912016"/>
            <a:ext cx="5077769" cy="303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7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0E12BB-7032-B5E4-7DEF-B4C602EE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구현 기술 </a:t>
            </a:r>
            <a:r>
              <a:rPr lang="en-US" altLang="ko-KR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Tile Memory Pool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7318EDD-BBF8-72B9-3471-A2E6398F3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186" y="566916"/>
            <a:ext cx="3219844" cy="57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39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145</Words>
  <Application>Microsoft Office PowerPoint</Application>
  <PresentationFormat>와이드스크린</PresentationFormat>
  <Paragraphs>27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Arial</vt:lpstr>
      <vt:lpstr>Arial Black</vt:lpstr>
      <vt:lpstr>Calibri</vt:lpstr>
      <vt:lpstr>Tw Cen MT</vt:lpstr>
      <vt:lpstr>Office 테마</vt:lpstr>
      <vt:lpstr>PowerPoint 프레젠테이션</vt:lpstr>
      <vt:lpstr>PowerPoint 프레젠테이션</vt:lpstr>
      <vt:lpstr>PowerPoint 프레젠테이션</vt:lpstr>
      <vt:lpstr>시놉시스</vt:lpstr>
      <vt:lpstr>구현 기술</vt:lpstr>
      <vt:lpstr>구현 기술 – MVC Pattern</vt:lpstr>
      <vt:lpstr>구현 기술 – AI Controller</vt:lpstr>
      <vt:lpstr>구현 기술 – Tile Memory Pool</vt:lpstr>
      <vt:lpstr>구현 기술 – Tile Memory Pool</vt:lpstr>
      <vt:lpstr>구현 기술 – UI Text</vt:lpstr>
      <vt:lpstr>구현 기술 – Terrain Layer</vt:lpstr>
      <vt:lpstr>구현 기술 – Terrain Layer and AI</vt:lpstr>
      <vt:lpstr>구현 기술 – Terrain Layer and Hitbox</vt:lpstr>
      <vt:lpstr>구현 기술 – Terrain Layer and Camera</vt:lpstr>
      <vt:lpstr>조작법</vt:lpstr>
      <vt:lpstr>조작법</vt:lpstr>
      <vt:lpstr>조작법</vt:lpstr>
      <vt:lpstr>조작법</vt:lpstr>
      <vt:lpstr>조작법</vt:lpstr>
      <vt:lpstr>조작법</vt:lpstr>
      <vt:lpstr>최종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신승빈</dc:creator>
  <cp:lastModifiedBy>신승빈</cp:lastModifiedBy>
  <cp:revision>9</cp:revision>
  <dcterms:created xsi:type="dcterms:W3CDTF">2022-10-06T01:47:22Z</dcterms:created>
  <dcterms:modified xsi:type="dcterms:W3CDTF">2022-10-06T04:15:39Z</dcterms:modified>
</cp:coreProperties>
</file>